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3" autoAdjust="0"/>
    <p:restoredTop sz="94660"/>
  </p:normalViewPr>
  <p:slideViewPr>
    <p:cSldViewPr snapToGrid="0">
      <p:cViewPr varScale="1">
        <p:scale>
          <a:sx n="81" d="100"/>
          <a:sy n="81" d="100"/>
        </p:scale>
        <p:origin x="6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E0A06D-6684-4C83-927E-DD8BF7806CB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5B69F7-492A-46D4-A06E-E853A7180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31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5B69F7-492A-46D4-A06E-E853A7180C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59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5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90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9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41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6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175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648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59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5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45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8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7310FC-2777-4773-A870-B3B283502C00}" type="datetimeFigureOut">
              <a:rPr lang="en-US" smtClean="0"/>
              <a:t>5/27/2017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D29AF-E151-41BF-A5F5-230D41DA7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0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145" y="1066774"/>
            <a:ext cx="1969906" cy="145352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510" y="1202968"/>
            <a:ext cx="1569102" cy="118113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124" y="1202968"/>
            <a:ext cx="2611810" cy="8499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245" y="3691071"/>
            <a:ext cx="2244630" cy="79792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>
            <a:off x="790575" y="1202968"/>
            <a:ext cx="10001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3371850" y="1202968"/>
            <a:ext cx="1029771" cy="424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4401621" y="1428750"/>
            <a:ext cx="2970729" cy="199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7448550" y="1906427"/>
            <a:ext cx="638175" cy="21836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7458075" y="1914525"/>
            <a:ext cx="3133725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0591800" y="2423757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Vin</a:t>
            </a:r>
            <a:endParaRPr lang="en-US" dirty="0"/>
          </a:p>
        </p:txBody>
      </p:sp>
      <p:cxnSp>
        <p:nvCxnSpPr>
          <p:cNvPr id="56" name="Straight Connector 55"/>
          <p:cNvCxnSpPr/>
          <p:nvPr/>
        </p:nvCxnSpPr>
        <p:spPr>
          <a:xfrm>
            <a:off x="885825" y="5753100"/>
            <a:ext cx="10629626" cy="476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-42870" y="882108"/>
            <a:ext cx="13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 3.7-4.2V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31308" y="5383768"/>
            <a:ext cx="1059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Batt</a:t>
            </a:r>
            <a:r>
              <a:rPr lang="en-US" dirty="0" smtClean="0"/>
              <a:t> GND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10985786" y="5407580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  <a:endParaRPr lang="en-US" dirty="0"/>
          </a:p>
        </p:txBody>
      </p:sp>
      <p:cxnSp>
        <p:nvCxnSpPr>
          <p:cNvPr id="60" name="Straight Connector 59"/>
          <p:cNvCxnSpPr/>
          <p:nvPr/>
        </p:nvCxnSpPr>
        <p:spPr>
          <a:xfrm>
            <a:off x="3219450" y="2257425"/>
            <a:ext cx="152400" cy="3495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401621" y="1942689"/>
            <a:ext cx="84305" cy="38580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/>
          <p:cNvCxnSpPr/>
          <p:nvPr/>
        </p:nvCxnSpPr>
        <p:spPr>
          <a:xfrm flipH="1">
            <a:off x="6571215" y="1627954"/>
            <a:ext cx="886860" cy="1335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/>
          <p:cNvCxnSpPr/>
          <p:nvPr/>
        </p:nvCxnSpPr>
        <p:spPr>
          <a:xfrm>
            <a:off x="6582258" y="1760658"/>
            <a:ext cx="180216" cy="40162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/>
          <p:cNvCxnSpPr/>
          <p:nvPr/>
        </p:nvCxnSpPr>
        <p:spPr>
          <a:xfrm>
            <a:off x="9667875" y="4090033"/>
            <a:ext cx="133350" cy="1710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/>
          <p:cNvCxnSpPr/>
          <p:nvPr/>
        </p:nvCxnSpPr>
        <p:spPr>
          <a:xfrm flipV="1">
            <a:off x="9128496" y="3311882"/>
            <a:ext cx="0" cy="778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/>
          <p:cNvCxnSpPr/>
          <p:nvPr/>
        </p:nvCxnSpPr>
        <p:spPr>
          <a:xfrm>
            <a:off x="9134475" y="3295650"/>
            <a:ext cx="1552575" cy="571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Box 1035"/>
          <p:cNvSpPr txBox="1"/>
          <p:nvPr/>
        </p:nvSpPr>
        <p:spPr>
          <a:xfrm>
            <a:off x="10225225" y="3283844"/>
            <a:ext cx="16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Control Pin</a:t>
            </a:r>
          </a:p>
        </p:txBody>
      </p:sp>
      <p:cxnSp>
        <p:nvCxnSpPr>
          <p:cNvPr id="1038" name="Straight Connector 1037"/>
          <p:cNvCxnSpPr/>
          <p:nvPr/>
        </p:nvCxnSpPr>
        <p:spPr>
          <a:xfrm>
            <a:off x="2596098" y="2384105"/>
            <a:ext cx="0" cy="1084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>
            <a:off x="2236758" y="3399453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</a:t>
            </a:r>
            <a:endParaRPr lang="en-US" dirty="0"/>
          </a:p>
        </p:txBody>
      </p:sp>
      <p:cxnSp>
        <p:nvCxnSpPr>
          <p:cNvPr id="1041" name="Straight Connector 1040"/>
          <p:cNvCxnSpPr/>
          <p:nvPr/>
        </p:nvCxnSpPr>
        <p:spPr>
          <a:xfrm flipH="1">
            <a:off x="885825" y="2384105"/>
            <a:ext cx="1236897" cy="77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254970" y="313275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I/O Pin</a:t>
            </a:r>
            <a:endParaRPr lang="en-US" dirty="0"/>
          </a:p>
        </p:txBody>
      </p:sp>
      <p:cxnSp>
        <p:nvCxnSpPr>
          <p:cNvPr id="1046" name="Straight Connector 1045"/>
          <p:cNvCxnSpPr/>
          <p:nvPr/>
        </p:nvCxnSpPr>
        <p:spPr>
          <a:xfrm>
            <a:off x="8524231" y="4088368"/>
            <a:ext cx="0" cy="814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/>
          <p:cNvCxnSpPr/>
          <p:nvPr/>
        </p:nvCxnSpPr>
        <p:spPr>
          <a:xfrm>
            <a:off x="8587029" y="4876800"/>
            <a:ext cx="3185871" cy="685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9" name="TextBox 1048"/>
          <p:cNvSpPr txBox="1"/>
          <p:nvPr/>
        </p:nvSpPr>
        <p:spPr>
          <a:xfrm>
            <a:off x="10048875" y="4576277"/>
            <a:ext cx="205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1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711501" y="552495"/>
            <a:ext cx="1050999" cy="371430"/>
            <a:chOff x="971550" y="1225034"/>
            <a:chExt cx="1114425" cy="36933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971550" y="1409700"/>
              <a:ext cx="111442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1247775" y="1225034"/>
              <a:ext cx="595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WW</a:t>
              </a:r>
              <a:endParaRPr lang="en-US" dirty="0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457200" y="304800"/>
            <a:ext cx="2495550" cy="1238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Connector 15"/>
          <p:cNvSpPr/>
          <p:nvPr/>
        </p:nvSpPr>
        <p:spPr>
          <a:xfrm>
            <a:off x="581025" y="447675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Connector 16"/>
          <p:cNvSpPr/>
          <p:nvPr/>
        </p:nvSpPr>
        <p:spPr>
          <a:xfrm>
            <a:off x="581025" y="795337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Connector 17"/>
          <p:cNvSpPr/>
          <p:nvPr/>
        </p:nvSpPr>
        <p:spPr>
          <a:xfrm>
            <a:off x="581025" y="1143000"/>
            <a:ext cx="247650" cy="291584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828675" y="42600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Vin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28675" y="1086921"/>
            <a:ext cx="627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Vout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93757" y="753546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397203" y="1876425"/>
            <a:ext cx="3314298" cy="2499828"/>
            <a:chOff x="2933700" y="1310172"/>
            <a:chExt cx="4279378" cy="3247055"/>
          </a:xfrm>
        </p:grpSpPr>
        <p:pic>
          <p:nvPicPr>
            <p:cNvPr id="23" name="Picture 22" descr="SparkFun LiPo Charger Basic - Micro-USB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66025" y="1310172"/>
              <a:ext cx="3247053" cy="32470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Flowchart: Connector 23"/>
            <p:cNvSpPr/>
            <p:nvPr/>
          </p:nvSpPr>
          <p:spPr>
            <a:xfrm>
              <a:off x="3019425" y="2362200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164659" y="213997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194664" y="2991922"/>
              <a:ext cx="255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33700" y="1657349"/>
              <a:ext cx="4279378" cy="255270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/>
            <p:cNvSpPr/>
            <p:nvPr/>
          </p:nvSpPr>
          <p:spPr>
            <a:xfrm>
              <a:off x="3019425" y="3233079"/>
              <a:ext cx="228600" cy="219075"/>
            </a:xfrm>
            <a:prstGeom prst="flowChartConnector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714750" y="3657600"/>
              <a:ext cx="1896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Lipo</a:t>
              </a:r>
              <a:r>
                <a:rPr lang="en-US" dirty="0" smtClean="0"/>
                <a:t> Charger Basic</a:t>
              </a:r>
              <a:endParaRPr lang="en-US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91167" y="4280060"/>
            <a:ext cx="3126370" cy="2299294"/>
            <a:chOff x="4398380" y="1251151"/>
            <a:chExt cx="3039922" cy="2266950"/>
          </a:xfrm>
        </p:grpSpPr>
        <p:pic>
          <p:nvPicPr>
            <p:cNvPr id="31" name="Picture 2" descr="https://a.pololu-files.com/picture/0J1308.600x480.jpg?2044dcc141ad1b7b995b7a742b6b7c7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6860" y="2013639"/>
              <a:ext cx="1021878" cy="8175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Rectangle 31"/>
            <p:cNvSpPr/>
            <p:nvPr/>
          </p:nvSpPr>
          <p:spPr>
            <a:xfrm>
              <a:off x="4398380" y="1251151"/>
              <a:ext cx="3039922" cy="22669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10849" y="1705754"/>
              <a:ext cx="26274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ACS714 Current Sensor</a:t>
              </a:r>
              <a:endParaRPr lang="en-US" dirty="0"/>
            </a:p>
          </p:txBody>
        </p:sp>
        <p:sp>
          <p:nvSpPr>
            <p:cNvPr id="34" name="Oval 33"/>
            <p:cNvSpPr/>
            <p:nvPr/>
          </p:nvSpPr>
          <p:spPr>
            <a:xfrm>
              <a:off x="4509907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929016" y="1336422"/>
              <a:ext cx="370390" cy="36933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5859755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>
              <a:off x="5456294" y="1648550"/>
              <a:ext cx="1064870" cy="204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5859755" y="1270302"/>
              <a:ext cx="237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i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686950" y="2856341"/>
              <a:ext cx="500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Vcc</a:t>
              </a:r>
              <a:endParaRPr lang="en-US" dirty="0" smtClean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857462" y="2852899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540641" y="2856341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GND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5051836" y="3148286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6774552" y="3146094"/>
              <a:ext cx="154464" cy="15915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5848350" y="4280060"/>
            <a:ext cx="3562350" cy="126349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lowchart: Connector 44"/>
          <p:cNvSpPr/>
          <p:nvPr/>
        </p:nvSpPr>
        <p:spPr>
          <a:xfrm>
            <a:off x="6136481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45"/>
          <p:cNvSpPr/>
          <p:nvPr/>
        </p:nvSpPr>
        <p:spPr>
          <a:xfrm>
            <a:off x="6967537" y="4722924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Connector 46"/>
          <p:cNvSpPr/>
          <p:nvPr/>
        </p:nvSpPr>
        <p:spPr>
          <a:xfrm>
            <a:off x="7929934" y="4722923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Connector 47"/>
          <p:cNvSpPr/>
          <p:nvPr/>
        </p:nvSpPr>
        <p:spPr>
          <a:xfrm>
            <a:off x="8786515" y="4732568"/>
            <a:ext cx="295275" cy="374601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7262812" y="4353591"/>
            <a:ext cx="68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Relay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6001027" y="5115750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DC+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799262" y="5087175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Load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7659218" y="5044972"/>
            <a:ext cx="993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Control+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8521868" y="5053037"/>
            <a:ext cx="948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Control-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6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2"/>
          <a:srcRect l="43829" t="33492" r="35316" b="38571"/>
          <a:stretch/>
        </p:blipFill>
        <p:spPr>
          <a:xfrm rot="16200000">
            <a:off x="-710557" y="2151412"/>
            <a:ext cx="3990230" cy="18960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" t="27778" r="-658" b="22037"/>
          <a:stretch/>
        </p:blipFill>
        <p:spPr>
          <a:xfrm>
            <a:off x="4510087" y="457200"/>
            <a:ext cx="6500813" cy="5799902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H="1" flipV="1">
            <a:off x="3428214" y="1066800"/>
            <a:ext cx="5029986" cy="8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8356600" y="1111250"/>
            <a:ext cx="127000" cy="45466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05928" y="920234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7715250" y="1397000"/>
            <a:ext cx="311150" cy="2222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088878" y="33006"/>
            <a:ext cx="168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High Current</a:t>
            </a:r>
            <a:endParaRPr lang="en-US" dirty="0"/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6248400" y="1658898"/>
            <a:ext cx="228600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6248400" y="1866900"/>
            <a:ext cx="216694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8399" y="2166898"/>
            <a:ext cx="222648" cy="2842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6248400" y="2565400"/>
            <a:ext cx="228600" cy="215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226300" y="1617702"/>
            <a:ext cx="216297" cy="2824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7213600" y="1917700"/>
            <a:ext cx="235148" cy="241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226300" y="2159000"/>
            <a:ext cx="250726" cy="2921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226300" y="2408198"/>
            <a:ext cx="231031" cy="2588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8813800" y="11557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8674100" y="1155700"/>
            <a:ext cx="114300" cy="22288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457502" y="971034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Due</a:t>
            </a:r>
            <a:endParaRPr lang="en-US" dirty="0"/>
          </a:p>
        </p:txBody>
      </p:sp>
      <p:cxnSp>
        <p:nvCxnSpPr>
          <p:cNvPr id="45" name="Straight Connector 44"/>
          <p:cNvCxnSpPr/>
          <p:nvPr/>
        </p:nvCxnSpPr>
        <p:spPr>
          <a:xfrm>
            <a:off x="8674100" y="3771900"/>
            <a:ext cx="2603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8629650" y="3771900"/>
            <a:ext cx="19050" cy="188595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1277600" y="3587234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3.3V Due</a:t>
            </a:r>
            <a:endParaRPr lang="en-US" dirty="0"/>
          </a:p>
        </p:txBody>
      </p:sp>
      <p:cxnSp>
        <p:nvCxnSpPr>
          <p:cNvPr id="54" name="Elbow Connector 53"/>
          <p:cNvCxnSpPr/>
          <p:nvPr/>
        </p:nvCxnSpPr>
        <p:spPr>
          <a:xfrm rot="16200000" flipH="1">
            <a:off x="5683429" y="3892726"/>
            <a:ext cx="761643" cy="139701"/>
          </a:xfrm>
          <a:prstGeom prst="bentConnector3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Freeform 63"/>
          <p:cNvSpPr/>
          <p:nvPr/>
        </p:nvSpPr>
        <p:spPr>
          <a:xfrm>
            <a:off x="6210300" y="3594100"/>
            <a:ext cx="529037" cy="765577"/>
          </a:xfrm>
          <a:custGeom>
            <a:avLst/>
            <a:gdLst>
              <a:gd name="connsiteX0" fmla="*/ 0 w 529037"/>
              <a:gd name="connsiteY0" fmla="*/ 0 h 765577"/>
              <a:gd name="connsiteX1" fmla="*/ 482600 w 529037"/>
              <a:gd name="connsiteY1" fmla="*/ 685800 h 765577"/>
              <a:gd name="connsiteX2" fmla="*/ 482600 w 529037"/>
              <a:gd name="connsiteY2" fmla="*/ 723900 h 76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9037" h="765577">
                <a:moveTo>
                  <a:pt x="0" y="0"/>
                </a:moveTo>
                <a:cubicBezTo>
                  <a:pt x="201083" y="282575"/>
                  <a:pt x="402167" y="565150"/>
                  <a:pt x="482600" y="685800"/>
                </a:cubicBezTo>
                <a:cubicBezTo>
                  <a:pt x="563033" y="806450"/>
                  <a:pt x="522816" y="765175"/>
                  <a:pt x="4826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/>
          <p:cNvSpPr/>
          <p:nvPr/>
        </p:nvSpPr>
        <p:spPr>
          <a:xfrm>
            <a:off x="6248400" y="3007517"/>
            <a:ext cx="986395" cy="1361283"/>
          </a:xfrm>
          <a:custGeom>
            <a:avLst/>
            <a:gdLst>
              <a:gd name="connsiteX0" fmla="*/ 0 w 986395"/>
              <a:gd name="connsiteY0" fmla="*/ 307183 h 1361283"/>
              <a:gd name="connsiteX1" fmla="*/ 850900 w 986395"/>
              <a:gd name="connsiteY1" fmla="*/ 65883 h 1361283"/>
              <a:gd name="connsiteX2" fmla="*/ 952500 w 986395"/>
              <a:gd name="connsiteY2" fmla="*/ 1361283 h 1361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6395" h="1361283">
                <a:moveTo>
                  <a:pt x="0" y="307183"/>
                </a:moveTo>
                <a:cubicBezTo>
                  <a:pt x="346075" y="98691"/>
                  <a:pt x="692150" y="-109800"/>
                  <a:pt x="850900" y="65883"/>
                </a:cubicBezTo>
                <a:cubicBezTo>
                  <a:pt x="1009650" y="241566"/>
                  <a:pt x="1007533" y="1124216"/>
                  <a:pt x="952500" y="136128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7390155" y="6374545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Pin 4</a:t>
            </a:r>
            <a:endParaRPr lang="en-US" dirty="0"/>
          </a:p>
        </p:txBody>
      </p:sp>
      <p:sp>
        <p:nvSpPr>
          <p:cNvPr id="69" name="Freeform 68"/>
          <p:cNvSpPr/>
          <p:nvPr/>
        </p:nvSpPr>
        <p:spPr>
          <a:xfrm>
            <a:off x="7467600" y="3666464"/>
            <a:ext cx="500323" cy="2683536"/>
          </a:xfrm>
          <a:custGeom>
            <a:avLst/>
            <a:gdLst>
              <a:gd name="connsiteX0" fmla="*/ 0 w 500323"/>
              <a:gd name="connsiteY0" fmla="*/ 600736 h 2683536"/>
              <a:gd name="connsiteX1" fmla="*/ 457200 w 500323"/>
              <a:gd name="connsiteY1" fmla="*/ 130836 h 2683536"/>
              <a:gd name="connsiteX2" fmla="*/ 482600 w 500323"/>
              <a:gd name="connsiteY2" fmla="*/ 2683536 h 268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0323" h="2683536">
                <a:moveTo>
                  <a:pt x="0" y="600736"/>
                </a:moveTo>
                <a:cubicBezTo>
                  <a:pt x="188383" y="192219"/>
                  <a:pt x="376767" y="-216297"/>
                  <a:pt x="457200" y="130836"/>
                </a:cubicBezTo>
                <a:cubicBezTo>
                  <a:pt x="537633" y="477969"/>
                  <a:pt x="480483" y="2213636"/>
                  <a:pt x="482600" y="2683536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>
            <a:off x="6972300" y="4406900"/>
            <a:ext cx="1651000" cy="1473284"/>
          </a:xfrm>
          <a:custGeom>
            <a:avLst/>
            <a:gdLst>
              <a:gd name="connsiteX0" fmla="*/ 0 w 1651000"/>
              <a:gd name="connsiteY0" fmla="*/ 0 h 1473284"/>
              <a:gd name="connsiteX1" fmla="*/ 762000 w 1651000"/>
              <a:gd name="connsiteY1" fmla="*/ 1409700 h 1473284"/>
              <a:gd name="connsiteX2" fmla="*/ 1651000 w 1651000"/>
              <a:gd name="connsiteY2" fmla="*/ 1257300 h 147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1000" h="1473284">
                <a:moveTo>
                  <a:pt x="0" y="0"/>
                </a:moveTo>
                <a:cubicBezTo>
                  <a:pt x="243416" y="600075"/>
                  <a:pt x="486833" y="1200150"/>
                  <a:pt x="762000" y="1409700"/>
                </a:cubicBezTo>
                <a:cubicBezTo>
                  <a:pt x="1037167" y="1619250"/>
                  <a:pt x="1473200" y="1242483"/>
                  <a:pt x="1651000" y="12573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842000" y="30994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232312" y="3771900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" name="Straight Connector 73"/>
          <p:cNvCxnSpPr/>
          <p:nvPr/>
        </p:nvCxnSpPr>
        <p:spPr>
          <a:xfrm flipH="1">
            <a:off x="2349500" y="3099414"/>
            <a:ext cx="3492500" cy="67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336805" y="3771900"/>
            <a:ext cx="3505195" cy="12065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8458200" y="457200"/>
            <a:ext cx="12700" cy="64709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7967923" y="49768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GND Due</a:t>
            </a:r>
            <a:endParaRPr lang="en-US" dirty="0"/>
          </a:p>
        </p:txBody>
      </p:sp>
      <p:sp>
        <p:nvSpPr>
          <p:cNvPr id="82" name="Freeform 81"/>
          <p:cNvSpPr/>
          <p:nvPr/>
        </p:nvSpPr>
        <p:spPr>
          <a:xfrm>
            <a:off x="6438900" y="4330700"/>
            <a:ext cx="1991652" cy="905079"/>
          </a:xfrm>
          <a:custGeom>
            <a:avLst/>
            <a:gdLst>
              <a:gd name="connsiteX0" fmla="*/ 0 w 1991652"/>
              <a:gd name="connsiteY0" fmla="*/ 0 h 905079"/>
              <a:gd name="connsiteX1" fmla="*/ 342900 w 1991652"/>
              <a:gd name="connsiteY1" fmla="*/ 787400 h 905079"/>
              <a:gd name="connsiteX2" fmla="*/ 1955800 w 1991652"/>
              <a:gd name="connsiteY2" fmla="*/ 723900 h 90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91652" h="905079">
                <a:moveTo>
                  <a:pt x="0" y="0"/>
                </a:moveTo>
                <a:cubicBezTo>
                  <a:pt x="8466" y="333375"/>
                  <a:pt x="16933" y="666750"/>
                  <a:pt x="342900" y="787400"/>
                </a:cubicBezTo>
                <a:cubicBezTo>
                  <a:pt x="668867" y="908050"/>
                  <a:pt x="2247900" y="1001183"/>
                  <a:pt x="1955800" y="72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20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03" t="9349" r="25400" b="16461"/>
          <a:stretch/>
        </p:blipFill>
        <p:spPr>
          <a:xfrm>
            <a:off x="904875" y="180974"/>
            <a:ext cx="3057526" cy="667702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3" t="26805" r="19630" b="15277"/>
          <a:stretch/>
        </p:blipFill>
        <p:spPr>
          <a:xfrm>
            <a:off x="6788150" y="2578100"/>
            <a:ext cx="3276600" cy="55317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3829" t="33492" r="35316" b="38571"/>
          <a:stretch/>
        </p:blipFill>
        <p:spPr>
          <a:xfrm rot="16200000">
            <a:off x="5845281" y="-767029"/>
            <a:ext cx="3990230" cy="189600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788150" y="853459"/>
            <a:ext cx="2117188" cy="1206500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533738" y="2985114"/>
            <a:ext cx="1371600" cy="672486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6788150" y="2059959"/>
            <a:ext cx="745588" cy="925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8905338" y="2059959"/>
            <a:ext cx="0" cy="9251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 rot="16200000">
            <a:off x="7542936" y="412485"/>
            <a:ext cx="736600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1 2</a:t>
            </a:r>
          </a:p>
          <a:p>
            <a:r>
              <a:rPr lang="en-US" dirty="0" smtClean="0"/>
              <a:t>3</a:t>
            </a:r>
            <a:r>
              <a:rPr lang="en-US" dirty="0"/>
              <a:t> </a:t>
            </a:r>
            <a:r>
              <a:rPr lang="en-US" dirty="0" smtClean="0"/>
              <a:t>4</a:t>
            </a:r>
          </a:p>
          <a:p>
            <a:r>
              <a:rPr lang="en-US" dirty="0" smtClean="0"/>
              <a:t>5 6</a:t>
            </a:r>
          </a:p>
          <a:p>
            <a:r>
              <a:rPr lang="en-US" dirty="0" smtClean="0"/>
              <a:t>7 8 </a:t>
            </a:r>
          </a:p>
          <a:p>
            <a:r>
              <a:rPr lang="en-US" dirty="0" smtClean="0"/>
              <a:t>9 10</a:t>
            </a:r>
          </a:p>
          <a:p>
            <a:endParaRPr lang="en-US" dirty="0" smtClean="0"/>
          </a:p>
        </p:txBody>
      </p:sp>
      <p:sp>
        <p:nvSpPr>
          <p:cNvPr id="18" name="TextBox 17"/>
          <p:cNvSpPr txBox="1"/>
          <p:nvPr/>
        </p:nvSpPr>
        <p:spPr>
          <a:xfrm>
            <a:off x="9127591" y="859630"/>
            <a:ext cx="2730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 Ribbon - Chip Reader:</a:t>
            </a:r>
          </a:p>
          <a:p>
            <a:r>
              <a:rPr lang="en-US" dirty="0" smtClean="0"/>
              <a:t>1 – D0</a:t>
            </a:r>
          </a:p>
          <a:p>
            <a:r>
              <a:rPr lang="en-US" dirty="0" smtClean="0"/>
              <a:t>3 – SCK</a:t>
            </a:r>
          </a:p>
          <a:p>
            <a:r>
              <a:rPr lang="en-US" dirty="0" smtClean="0"/>
              <a:t>4 – D1</a:t>
            </a:r>
            <a:endParaRPr lang="en-US" dirty="0"/>
          </a:p>
        </p:txBody>
      </p:sp>
      <p:sp>
        <p:nvSpPr>
          <p:cNvPr id="19" name="Freeform 18"/>
          <p:cNvSpPr/>
          <p:nvPr/>
        </p:nvSpPr>
        <p:spPr>
          <a:xfrm>
            <a:off x="7453075" y="2348557"/>
            <a:ext cx="1665525" cy="1156643"/>
          </a:xfrm>
          <a:custGeom>
            <a:avLst/>
            <a:gdLst>
              <a:gd name="connsiteX0" fmla="*/ 230425 w 1665525"/>
              <a:gd name="connsiteY0" fmla="*/ 1156643 h 1156643"/>
              <a:gd name="connsiteX1" fmla="*/ 116125 w 1665525"/>
              <a:gd name="connsiteY1" fmla="*/ 943 h 1156643"/>
              <a:gd name="connsiteX2" fmla="*/ 1665525 w 1665525"/>
              <a:gd name="connsiteY2" fmla="*/ 953443 h 1156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5525" h="1156643">
                <a:moveTo>
                  <a:pt x="230425" y="1156643"/>
                </a:moveTo>
                <a:cubicBezTo>
                  <a:pt x="53683" y="595726"/>
                  <a:pt x="-123058" y="34810"/>
                  <a:pt x="116125" y="943"/>
                </a:cubicBezTo>
                <a:cubicBezTo>
                  <a:pt x="355308" y="-32924"/>
                  <a:pt x="1400942" y="856076"/>
                  <a:pt x="1665525" y="953443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7596934" y="3492500"/>
            <a:ext cx="1280366" cy="576644"/>
          </a:xfrm>
          <a:custGeom>
            <a:avLst/>
            <a:gdLst>
              <a:gd name="connsiteX0" fmla="*/ 365966 w 1280366"/>
              <a:gd name="connsiteY0" fmla="*/ 0 h 576644"/>
              <a:gd name="connsiteX1" fmla="*/ 48466 w 1280366"/>
              <a:gd name="connsiteY1" fmla="*/ 444500 h 576644"/>
              <a:gd name="connsiteX2" fmla="*/ 1280366 w 1280366"/>
              <a:gd name="connsiteY2" fmla="*/ 444500 h 57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80366" h="576644">
                <a:moveTo>
                  <a:pt x="365966" y="0"/>
                </a:moveTo>
                <a:cubicBezTo>
                  <a:pt x="131016" y="185208"/>
                  <a:pt x="-103934" y="370417"/>
                  <a:pt x="48466" y="444500"/>
                </a:cubicBezTo>
                <a:cubicBezTo>
                  <a:pt x="200866" y="518583"/>
                  <a:pt x="649599" y="700617"/>
                  <a:pt x="1280366" y="444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7937500" y="2420022"/>
            <a:ext cx="1072607" cy="1961478"/>
          </a:xfrm>
          <a:custGeom>
            <a:avLst/>
            <a:gdLst>
              <a:gd name="connsiteX0" fmla="*/ 0 w 1072607"/>
              <a:gd name="connsiteY0" fmla="*/ 805778 h 1961478"/>
              <a:gd name="connsiteX1" fmla="*/ 596900 w 1072607"/>
              <a:gd name="connsiteY1" fmla="*/ 43778 h 1961478"/>
              <a:gd name="connsiteX2" fmla="*/ 939800 w 1072607"/>
              <a:gd name="connsiteY2" fmla="*/ 1961478 h 1961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2607" h="1961478">
                <a:moveTo>
                  <a:pt x="0" y="805778"/>
                </a:moveTo>
                <a:cubicBezTo>
                  <a:pt x="220133" y="328469"/>
                  <a:pt x="440267" y="-148839"/>
                  <a:pt x="596900" y="43778"/>
                </a:cubicBezTo>
                <a:cubicBezTo>
                  <a:pt x="753533" y="236395"/>
                  <a:pt x="1329267" y="1847178"/>
                  <a:pt x="939800" y="196147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7968297" y="4165600"/>
            <a:ext cx="896303" cy="1333500"/>
          </a:xfrm>
          <a:custGeom>
            <a:avLst/>
            <a:gdLst>
              <a:gd name="connsiteX0" fmla="*/ 896303 w 896303"/>
              <a:gd name="connsiteY0" fmla="*/ 0 h 1333500"/>
              <a:gd name="connsiteX1" fmla="*/ 32703 w 896303"/>
              <a:gd name="connsiteY1" fmla="*/ 635000 h 1333500"/>
              <a:gd name="connsiteX2" fmla="*/ 248603 w 896303"/>
              <a:gd name="connsiteY2" fmla="*/ 1333500 h 133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6303" h="1333500">
                <a:moveTo>
                  <a:pt x="896303" y="0"/>
                </a:moveTo>
                <a:cubicBezTo>
                  <a:pt x="518478" y="206375"/>
                  <a:pt x="140653" y="412750"/>
                  <a:pt x="32703" y="635000"/>
                </a:cubicBezTo>
                <a:cubicBezTo>
                  <a:pt x="-75247" y="857250"/>
                  <a:pt x="106786" y="1289050"/>
                  <a:pt x="248603" y="13335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8214499" y="3733800"/>
            <a:ext cx="2525164" cy="1996099"/>
          </a:xfrm>
          <a:custGeom>
            <a:avLst/>
            <a:gdLst>
              <a:gd name="connsiteX0" fmla="*/ 662801 w 2525164"/>
              <a:gd name="connsiteY0" fmla="*/ 0 h 1996099"/>
              <a:gd name="connsiteX1" fmla="*/ 2517001 w 2525164"/>
              <a:gd name="connsiteY1" fmla="*/ 1003300 h 1996099"/>
              <a:gd name="connsiteX2" fmla="*/ 15101 w 2525164"/>
              <a:gd name="connsiteY2" fmla="*/ 1993900 h 1996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5164" h="1996099">
                <a:moveTo>
                  <a:pt x="662801" y="0"/>
                </a:moveTo>
                <a:cubicBezTo>
                  <a:pt x="1643876" y="335491"/>
                  <a:pt x="2624951" y="670983"/>
                  <a:pt x="2517001" y="1003300"/>
                </a:cubicBezTo>
                <a:cubicBezTo>
                  <a:pt x="2409051" y="1335617"/>
                  <a:pt x="-221966" y="2040467"/>
                  <a:pt x="15101" y="199390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69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64" t="43711" r="29881" b="19451"/>
          <a:stretch/>
        </p:blipFill>
        <p:spPr>
          <a:xfrm>
            <a:off x="3800975" y="142211"/>
            <a:ext cx="3506770" cy="6265431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4262887" y="99062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258175" y="117464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270744" y="1438614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258174" y="169315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5262129" y="116209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140633" y="95538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5231839" y="1419760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181721" y="165011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5667282" y="936527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404289" y="2085922"/>
            <a:ext cx="2437763" cy="4337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4546185" y="2129292"/>
            <a:ext cx="4220" cy="4389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316045" y="2616635"/>
            <a:ext cx="430861" cy="440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4316045" y="2848252"/>
            <a:ext cx="538730" cy="132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667282" y="119339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667282" y="13939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5681362" y="1659545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6549821" y="917673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595049" y="1180949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6595048" y="1375091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6595048" y="1609868"/>
            <a:ext cx="292231" cy="1885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4270744" y="1845557"/>
            <a:ext cx="2616535" cy="6690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28"/>
          <p:cNvSpPr/>
          <p:nvPr/>
        </p:nvSpPr>
        <p:spPr>
          <a:xfrm>
            <a:off x="3033465" y="1529144"/>
            <a:ext cx="1215342" cy="912930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5342" h="912930">
                <a:moveTo>
                  <a:pt x="1215342" y="405114"/>
                </a:moveTo>
                <a:cubicBezTo>
                  <a:pt x="1004104" y="687729"/>
                  <a:pt x="792866" y="970345"/>
                  <a:pt x="590309" y="902826"/>
                </a:cubicBezTo>
                <a:cubicBezTo>
                  <a:pt x="387752" y="835307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176938" y="2129292"/>
            <a:ext cx="2163254" cy="87781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5653" h="902871">
                <a:moveTo>
                  <a:pt x="1255653" y="36058"/>
                </a:moveTo>
                <a:cubicBezTo>
                  <a:pt x="1044415" y="318673"/>
                  <a:pt x="799584" y="908836"/>
                  <a:pt x="590309" y="902826"/>
                </a:cubicBezTo>
                <a:cubicBezTo>
                  <a:pt x="381034" y="896816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628795" y="1228133"/>
            <a:ext cx="765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BATT+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651162" y="1800943"/>
            <a:ext cx="114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BATT GND</a:t>
            </a:r>
          </a:p>
        </p:txBody>
      </p:sp>
      <p:sp>
        <p:nvSpPr>
          <p:cNvPr id="38" name="Freeform 37"/>
          <p:cNvSpPr/>
          <p:nvPr/>
        </p:nvSpPr>
        <p:spPr>
          <a:xfrm>
            <a:off x="1886740" y="2606119"/>
            <a:ext cx="2442259" cy="109524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259" h="1095245">
                <a:moveTo>
                  <a:pt x="2442259" y="0"/>
                </a:moveTo>
                <a:cubicBezTo>
                  <a:pt x="2231021" y="282615"/>
                  <a:pt x="1194122" y="974203"/>
                  <a:pt x="787079" y="1076446"/>
                </a:cubicBezTo>
                <a:cubicBezTo>
                  <a:pt x="380036" y="1178689"/>
                  <a:pt x="81023" y="841093"/>
                  <a:pt x="0" y="613458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343766" y="2921403"/>
            <a:ext cx="1321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GND</a:t>
            </a:r>
          </a:p>
        </p:txBody>
      </p:sp>
      <p:sp>
        <p:nvSpPr>
          <p:cNvPr id="40" name="Freeform 39"/>
          <p:cNvSpPr/>
          <p:nvPr/>
        </p:nvSpPr>
        <p:spPr>
          <a:xfrm>
            <a:off x="871367" y="2864357"/>
            <a:ext cx="3402958" cy="14025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4479403 w 4479403"/>
              <a:gd name="connsiteY0" fmla="*/ 1261641 h 1354762"/>
              <a:gd name="connsiteX1" fmla="*/ 590309 w 4479403"/>
              <a:gd name="connsiteY1" fmla="*/ 902826 h 1354762"/>
              <a:gd name="connsiteX2" fmla="*/ 0 w 4479403"/>
              <a:gd name="connsiteY2" fmla="*/ 0 h 1354762"/>
              <a:gd name="connsiteX0" fmla="*/ 4479403 w 4479403"/>
              <a:gd name="connsiteY0" fmla="*/ 1261641 h 2366801"/>
              <a:gd name="connsiteX1" fmla="*/ 2824223 w 4479403"/>
              <a:gd name="connsiteY1" fmla="*/ 2338087 h 2366801"/>
              <a:gd name="connsiteX2" fmla="*/ 0 w 4479403"/>
              <a:gd name="connsiteY2" fmla="*/ 0 h 2366801"/>
              <a:gd name="connsiteX0" fmla="*/ 2442259 w 2442259"/>
              <a:gd name="connsiteY0" fmla="*/ 0 h 1095245"/>
              <a:gd name="connsiteX1" fmla="*/ 787079 w 2442259"/>
              <a:gd name="connsiteY1" fmla="*/ 1076446 h 1095245"/>
              <a:gd name="connsiteX2" fmla="*/ 0 w 2442259"/>
              <a:gd name="connsiteY2" fmla="*/ 613458 h 1095245"/>
              <a:gd name="connsiteX0" fmla="*/ 2489785 w 2489785"/>
              <a:gd name="connsiteY0" fmla="*/ 0 h 1411190"/>
              <a:gd name="connsiteX1" fmla="*/ 209572 w 2489785"/>
              <a:gd name="connsiteY1" fmla="*/ 1400537 h 1411190"/>
              <a:gd name="connsiteX2" fmla="*/ 47526 w 2489785"/>
              <a:gd name="connsiteY2" fmla="*/ 613458 h 1411190"/>
              <a:gd name="connsiteX0" fmla="*/ 3402958 w 3402958"/>
              <a:gd name="connsiteY0" fmla="*/ 0 h 1402507"/>
              <a:gd name="connsiteX1" fmla="*/ 1122745 w 3402958"/>
              <a:gd name="connsiteY1" fmla="*/ 1400537 h 1402507"/>
              <a:gd name="connsiteX2" fmla="*/ 0 w 3402958"/>
              <a:gd name="connsiteY2" fmla="*/ 300941 h 1402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2958" h="1402507">
                <a:moveTo>
                  <a:pt x="3402958" y="0"/>
                </a:moveTo>
                <a:cubicBezTo>
                  <a:pt x="3191720" y="282615"/>
                  <a:pt x="1689905" y="1350380"/>
                  <a:pt x="1122745" y="1400537"/>
                </a:cubicBezTo>
                <a:cubicBezTo>
                  <a:pt x="555585" y="1450694"/>
                  <a:pt x="81023" y="528576"/>
                  <a:pt x="0" y="300941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81020" y="2794979"/>
            <a:ext cx="999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5V </a:t>
            </a:r>
            <a:r>
              <a:rPr lang="en-US" dirty="0" err="1" smtClean="0"/>
              <a:t>Reg</a:t>
            </a:r>
            <a:r>
              <a:rPr lang="en-US" dirty="0" smtClean="0"/>
              <a:t> +</a:t>
            </a:r>
          </a:p>
        </p:txBody>
      </p:sp>
      <p:cxnSp>
        <p:nvCxnSpPr>
          <p:cNvPr id="44" name="Straight Connector 43"/>
          <p:cNvCxnSpPr/>
          <p:nvPr/>
        </p:nvCxnSpPr>
        <p:spPr>
          <a:xfrm>
            <a:off x="5432864" y="2107607"/>
            <a:ext cx="7750" cy="1657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549821" y="2568200"/>
            <a:ext cx="23976" cy="72253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887279" y="2606120"/>
            <a:ext cx="21937" cy="68461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181721" y="2652856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100540" y="2568200"/>
            <a:ext cx="29438" cy="80214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5860122" y="2085342"/>
            <a:ext cx="41088" cy="143893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6466090" y="2442074"/>
            <a:ext cx="570364" cy="1082205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423657" y="2499069"/>
            <a:ext cx="494624" cy="916288"/>
          </a:xfrm>
          <a:prstGeom prst="rect">
            <a:avLst/>
          </a:prstGeom>
          <a:solidFill>
            <a:srgbClr val="5B9BD5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3" name="Straight Connector 72"/>
          <p:cNvCxnSpPr/>
          <p:nvPr/>
        </p:nvCxnSpPr>
        <p:spPr>
          <a:xfrm flipH="1" flipV="1">
            <a:off x="4316045" y="3808414"/>
            <a:ext cx="24147" cy="1840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8442989" y="2499069"/>
            <a:ext cx="1510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SCL/SDA Lines</a:t>
            </a:r>
          </a:p>
        </p:txBody>
      </p:sp>
      <p:cxnSp>
        <p:nvCxnSpPr>
          <p:cNvPr id="78" name="Straight Connector 77"/>
          <p:cNvCxnSpPr>
            <a:stCxn id="69" idx="3"/>
            <a:endCxn id="76" idx="1"/>
          </p:cNvCxnSpPr>
          <p:nvPr/>
        </p:nvCxnSpPr>
        <p:spPr>
          <a:xfrm flipV="1">
            <a:off x="7036454" y="2683735"/>
            <a:ext cx="1406535" cy="299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85"/>
          <p:cNvSpPr/>
          <p:nvPr/>
        </p:nvSpPr>
        <p:spPr>
          <a:xfrm>
            <a:off x="5207360" y="3576902"/>
            <a:ext cx="4651811" cy="185905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660870 w 3660870"/>
              <a:gd name="connsiteY0" fmla="*/ 0 h 867418"/>
              <a:gd name="connsiteX1" fmla="*/ 2995526 w 3660870"/>
              <a:gd name="connsiteY1" fmla="*/ 866768 h 867418"/>
              <a:gd name="connsiteX2" fmla="*/ 0 w 3660870"/>
              <a:gd name="connsiteY2" fmla="*/ 130613 h 867418"/>
              <a:gd name="connsiteX0" fmla="*/ 3660870 w 3660870"/>
              <a:gd name="connsiteY0" fmla="*/ 0 h 1986057"/>
              <a:gd name="connsiteX1" fmla="*/ 1530897 w 3660870"/>
              <a:gd name="connsiteY1" fmla="*/ 1985844 h 1986057"/>
              <a:gd name="connsiteX2" fmla="*/ 0 w 3660870"/>
              <a:gd name="connsiteY2" fmla="*/ 130613 h 1986057"/>
              <a:gd name="connsiteX0" fmla="*/ 2700127 w 2700127"/>
              <a:gd name="connsiteY0" fmla="*/ 1321805 h 1912119"/>
              <a:gd name="connsiteX1" fmla="*/ 1530897 w 2700127"/>
              <a:gd name="connsiteY1" fmla="*/ 1855231 h 1912119"/>
              <a:gd name="connsiteX2" fmla="*/ 0 w 2700127"/>
              <a:gd name="connsiteY2" fmla="*/ 0 h 1912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0127" h="1912119">
                <a:moveTo>
                  <a:pt x="2700127" y="1321805"/>
                </a:moveTo>
                <a:cubicBezTo>
                  <a:pt x="2488889" y="1604420"/>
                  <a:pt x="1980918" y="2075532"/>
                  <a:pt x="1530897" y="1855231"/>
                </a:cubicBezTo>
                <a:cubicBezTo>
                  <a:pt x="1080876" y="1634930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7" name="Freeform 86"/>
          <p:cNvSpPr/>
          <p:nvPr/>
        </p:nvSpPr>
        <p:spPr>
          <a:xfrm>
            <a:off x="6100540" y="3474659"/>
            <a:ext cx="2637816" cy="939865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230887 w 3230887"/>
              <a:gd name="connsiteY0" fmla="*/ 131299 h 998644"/>
              <a:gd name="connsiteX1" fmla="*/ 2565543 w 3230887"/>
              <a:gd name="connsiteY1" fmla="*/ 998067 h 998644"/>
              <a:gd name="connsiteX2" fmla="*/ 0 w 3230887"/>
              <a:gd name="connsiteY2" fmla="*/ 0 h 998644"/>
              <a:gd name="connsiteX0" fmla="*/ 3230887 w 3230887"/>
              <a:gd name="connsiteY0" fmla="*/ 131299 h 951070"/>
              <a:gd name="connsiteX1" fmla="*/ 932952 w 3230887"/>
              <a:gd name="connsiteY1" fmla="*/ 950446 h 951070"/>
              <a:gd name="connsiteX2" fmla="*/ 0 w 3230887"/>
              <a:gd name="connsiteY2" fmla="*/ 0 h 951070"/>
              <a:gd name="connsiteX0" fmla="*/ 1531111 w 1531111"/>
              <a:gd name="connsiteY0" fmla="*/ 500356 h 966693"/>
              <a:gd name="connsiteX1" fmla="*/ 932952 w 1531111"/>
              <a:gd name="connsiteY1" fmla="*/ 950446 h 966693"/>
              <a:gd name="connsiteX2" fmla="*/ 0 w 1531111"/>
              <a:gd name="connsiteY2" fmla="*/ 0 h 96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31111" h="966693">
                <a:moveTo>
                  <a:pt x="1531111" y="500356"/>
                </a:moveTo>
                <a:cubicBezTo>
                  <a:pt x="1319873" y="782971"/>
                  <a:pt x="1188137" y="1033839"/>
                  <a:pt x="932952" y="950446"/>
                </a:cubicBezTo>
                <a:cubicBezTo>
                  <a:pt x="677767" y="86705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8" name="Freeform 87"/>
          <p:cNvSpPr/>
          <p:nvPr/>
        </p:nvSpPr>
        <p:spPr>
          <a:xfrm>
            <a:off x="5956333" y="3585990"/>
            <a:ext cx="3147102" cy="1231596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2290299 w 2290299"/>
              <a:gd name="connsiteY0" fmla="*/ 1143229 h 2039791"/>
              <a:gd name="connsiteX1" fmla="*/ 1624955 w 2290299"/>
              <a:gd name="connsiteY1" fmla="*/ 2009997 h 2039791"/>
              <a:gd name="connsiteX2" fmla="*/ 0 w 2290299"/>
              <a:gd name="connsiteY2" fmla="*/ 0 h 2039791"/>
              <a:gd name="connsiteX0" fmla="*/ 1826724 w 1826724"/>
              <a:gd name="connsiteY0" fmla="*/ 667027 h 2017410"/>
              <a:gd name="connsiteX1" fmla="*/ 1624955 w 1826724"/>
              <a:gd name="connsiteY1" fmla="*/ 2009997 h 2017410"/>
              <a:gd name="connsiteX2" fmla="*/ 0 w 1826724"/>
              <a:gd name="connsiteY2" fmla="*/ 0 h 2017410"/>
              <a:gd name="connsiteX0" fmla="*/ 1826724 w 1826724"/>
              <a:gd name="connsiteY0" fmla="*/ 667027 h 1266750"/>
              <a:gd name="connsiteX1" fmla="*/ 778426 w 1826724"/>
              <a:gd name="connsiteY1" fmla="*/ 1248073 h 1266750"/>
              <a:gd name="connsiteX2" fmla="*/ 0 w 1826724"/>
              <a:gd name="connsiteY2" fmla="*/ 0 h 12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6724" h="1266750">
                <a:moveTo>
                  <a:pt x="1826724" y="667027"/>
                </a:moveTo>
                <a:cubicBezTo>
                  <a:pt x="1615486" y="949642"/>
                  <a:pt x="1082880" y="1359244"/>
                  <a:pt x="778426" y="1248073"/>
                </a:cubicBezTo>
                <a:cubicBezTo>
                  <a:pt x="473972" y="1136902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9" name="Freeform 88"/>
          <p:cNvSpPr/>
          <p:nvPr/>
        </p:nvSpPr>
        <p:spPr>
          <a:xfrm>
            <a:off x="5409918" y="3536391"/>
            <a:ext cx="4003627" cy="1573007"/>
          </a:xfrm>
          <a:custGeom>
            <a:avLst/>
            <a:gdLst>
              <a:gd name="connsiteX0" fmla="*/ 1215342 w 1215342"/>
              <a:gd name="connsiteY0" fmla="*/ 405114 h 912930"/>
              <a:gd name="connsiteX1" fmla="*/ 590309 w 1215342"/>
              <a:gd name="connsiteY1" fmla="*/ 902826 h 912930"/>
              <a:gd name="connsiteX2" fmla="*/ 0 w 1215342"/>
              <a:gd name="connsiteY2" fmla="*/ 0 h 912930"/>
              <a:gd name="connsiteX0" fmla="*/ 1255653 w 1255653"/>
              <a:gd name="connsiteY0" fmla="*/ 36058 h 902871"/>
              <a:gd name="connsiteX1" fmla="*/ 590309 w 1255653"/>
              <a:gd name="connsiteY1" fmla="*/ 902826 h 902871"/>
              <a:gd name="connsiteX2" fmla="*/ 0 w 1255653"/>
              <a:gd name="connsiteY2" fmla="*/ 0 h 902871"/>
              <a:gd name="connsiteX0" fmla="*/ 3808676 w 3808676"/>
              <a:gd name="connsiteY0" fmla="*/ 381305 h 1252432"/>
              <a:gd name="connsiteX1" fmla="*/ 3143332 w 3808676"/>
              <a:gd name="connsiteY1" fmla="*/ 1248073 h 1252432"/>
              <a:gd name="connsiteX2" fmla="*/ 0 w 3808676"/>
              <a:gd name="connsiteY2" fmla="*/ 0 h 1252432"/>
              <a:gd name="connsiteX0" fmla="*/ 3808676 w 3808676"/>
              <a:gd name="connsiteY0" fmla="*/ 381305 h 1584365"/>
              <a:gd name="connsiteX1" fmla="*/ 1208409 w 3808676"/>
              <a:gd name="connsiteY1" fmla="*/ 1581415 h 1584365"/>
              <a:gd name="connsiteX2" fmla="*/ 0 w 3808676"/>
              <a:gd name="connsiteY2" fmla="*/ 0 h 1584365"/>
              <a:gd name="connsiteX0" fmla="*/ 2323891 w 2323891"/>
              <a:gd name="connsiteY0" fmla="*/ 1012273 h 1617907"/>
              <a:gd name="connsiteX1" fmla="*/ 1208409 w 2323891"/>
              <a:gd name="connsiteY1" fmla="*/ 1581415 h 1617907"/>
              <a:gd name="connsiteX2" fmla="*/ 0 w 2323891"/>
              <a:gd name="connsiteY2" fmla="*/ 0 h 1617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23891" h="1617907">
                <a:moveTo>
                  <a:pt x="2323891" y="1012273"/>
                </a:moveTo>
                <a:cubicBezTo>
                  <a:pt x="2112653" y="1294888"/>
                  <a:pt x="1595724" y="1750127"/>
                  <a:pt x="1208409" y="1581415"/>
                </a:cubicBezTo>
                <a:cubicBezTo>
                  <a:pt x="821094" y="1412703"/>
                  <a:pt x="81023" y="227635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8505666" y="3623143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8901429" y="3897069"/>
            <a:ext cx="1055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GND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380300" y="4291052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5V+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9813164" y="4678838"/>
            <a:ext cx="981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3V+</a:t>
            </a:r>
          </a:p>
        </p:txBody>
      </p:sp>
      <p:cxnSp>
        <p:nvCxnSpPr>
          <p:cNvPr id="109" name="Straight Connector 108"/>
          <p:cNvCxnSpPr/>
          <p:nvPr/>
        </p:nvCxnSpPr>
        <p:spPr>
          <a:xfrm>
            <a:off x="5745556" y="4197503"/>
            <a:ext cx="50042" cy="111807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 flipH="1" flipV="1">
            <a:off x="5048782" y="417756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717947" y="5319027"/>
            <a:ext cx="325438" cy="46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H="1" flipV="1">
            <a:off x="4968860" y="4439556"/>
            <a:ext cx="932350" cy="71035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 flipH="1">
            <a:off x="6195785" y="5082514"/>
            <a:ext cx="31395" cy="4355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 flipV="1">
            <a:off x="5623170" y="5533294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 flipH="1">
            <a:off x="5515429" y="5339185"/>
            <a:ext cx="15844" cy="26754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H="1" flipV="1">
            <a:off x="4969720" y="5349831"/>
            <a:ext cx="632580" cy="1993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5779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4426</TotalTime>
  <Words>104</Words>
  <Application>Microsoft Office PowerPoint</Application>
  <PresentationFormat>Widescreen</PresentationFormat>
  <Paragraphs>50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Institute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Vadim Linevich</dc:creator>
  <cp:lastModifiedBy>Vadim Linevich</cp:lastModifiedBy>
  <cp:revision>15</cp:revision>
  <dcterms:created xsi:type="dcterms:W3CDTF">2017-02-08T20:31:23Z</dcterms:created>
  <dcterms:modified xsi:type="dcterms:W3CDTF">2017-05-27T19:54:38Z</dcterms:modified>
</cp:coreProperties>
</file>

<file path=docProps/thumbnail.jpeg>
</file>